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4" r:id="rId2"/>
    <p:sldId id="296" r:id="rId3"/>
    <p:sldId id="285" r:id="rId4"/>
    <p:sldId id="290" r:id="rId5"/>
    <p:sldId id="286" r:id="rId6"/>
    <p:sldId id="271" r:id="rId7"/>
    <p:sldId id="272" r:id="rId8"/>
    <p:sldId id="281" r:id="rId9"/>
    <p:sldId id="273" r:id="rId10"/>
    <p:sldId id="284" r:id="rId1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4"/>
            <p14:sldId id="296"/>
            <p14:sldId id="285"/>
            <p14:sldId id="290"/>
            <p14:sldId id="286"/>
          </p14:sldIdLst>
        </p14:section>
        <p14:section name="Untitled Section" id="{D57258EA-FEF7-4B32-A45A-656DA101D383}">
          <p14:sldIdLst>
            <p14:sldId id="271"/>
            <p14:sldId id="272"/>
            <p14:sldId id="281"/>
            <p14:sldId id="273"/>
            <p14:sldId id="28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0" autoAdjust="0"/>
  </p:normalViewPr>
  <p:slideViewPr>
    <p:cSldViewPr>
      <p:cViewPr>
        <p:scale>
          <a:sx n="70" d="100"/>
          <a:sy n="70" d="100"/>
        </p:scale>
        <p:origin x="-1164" y="-9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20/01/2022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20/01/2022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20/01/2022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20/01/2022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20/01/2022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20/01/2022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20/01/2022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20/01/2022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20/01/2022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20/01/2022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20/01/2022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20/01/2022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ảnh tài liệu\dgvfbv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85800" y="735686"/>
            <a:ext cx="8001000" cy="2464714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:  RỪNG CÂY RẬM RẠP  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" y="3200400"/>
            <a:ext cx="78486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cap="all" dirty="0" err="1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3800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800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1 :  KHU  RỪNG  NHIỆT  ĐỚI </a:t>
            </a:r>
          </a:p>
          <a:p>
            <a:pPr algn="ctr"/>
            <a:r>
              <a:rPr lang="en-US" sz="3600" i="1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(  </a:t>
            </a:r>
            <a:r>
              <a:rPr lang="en-US" sz="3600" i="1" cap="all" dirty="0" err="1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tiết</a:t>
            </a:r>
            <a:r>
              <a:rPr lang="en-US" sz="3600" i="1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 1 +2  )</a:t>
            </a:r>
            <a:endParaRPr lang="vi-VN" sz="3600" i="1" cap="all" dirty="0">
              <a:ln w="900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3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iCiel Soup of Justice" pitchFamily="2" charset="-93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4376" y="381000"/>
            <a:ext cx="5447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E:\GIAO AN\SGV lop 2\sgv chân trời sáng tạo lớp 2\hình minh họa giáo án\9\H28fa441d17d44fbca70d6dec49594ddd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02" y="246797"/>
            <a:ext cx="7279471" cy="676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49903">
            <a:off x="1326007" y="4351977"/>
            <a:ext cx="1952826" cy="195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1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57200" y="234286"/>
            <a:ext cx="8001000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295400"/>
            <a:ext cx="8001000" cy="5105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2" descr="E:\GIAO AN\SGV lop 2\sgv chân trời sáng tạo lớp 2\hình minh họa giáo án\10\rtrrgf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33360"/>
            <a:ext cx="7620000" cy="486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228600"/>
            <a:ext cx="70866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3200" y="757535"/>
            <a:ext cx="3785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rgbClr val="EEECE1">
                  <a:lumMod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668125" y="1314893"/>
            <a:ext cx="1146054" cy="4241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3</a:t>
            </a:r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431897" y="3462010"/>
            <a:ext cx="1158903" cy="4241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1</a:t>
            </a:r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076700" y="6300460"/>
            <a:ext cx="1104900" cy="4241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2</a:t>
            </a:r>
            <a:endParaRPr lang="vi-VN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E:\GIAO AN\SGV lop 2\sgv chân trời sáng tạo lớp 2\hình minh họa giáo án\10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15" y="1322785"/>
            <a:ext cx="3001185" cy="2039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GIAO AN\SGV lop 2\sgv chân trời sáng tạo lớp 2\hình minh họa giáo án\10\fgdfgg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867" y="1943509"/>
            <a:ext cx="4710221" cy="38853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GIAO AN\SGV lop 2\sgv chân trời sáng tạo lớp 2\hình minh họa giáo án\10\fgfd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44" y="4114800"/>
            <a:ext cx="3676650" cy="2609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4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GIAO AN\SGV lop 2\sgv chân trời sáng tạo lớp 2\hình minh họa giáo án\10\ffgdg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2" y="3429000"/>
            <a:ext cx="2182958" cy="3090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GIAO AN\SGV lop 2\sgv chân trời sáng tạo lớp 2\hình minh họa giáo án\10\fgfdgg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08" y="304800"/>
            <a:ext cx="3662612" cy="2578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GIAO AN\SGV lop 2\sgv chân trời sáng tạo lớp 2\hình minh họa giáo án\10\rew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37940"/>
            <a:ext cx="2059533" cy="3552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GIAO AN\SGV lop 2\sgv chân trời sáng tạo lớp 2\hình minh họa giáo án\10\vbvv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502" y="3615524"/>
            <a:ext cx="3765698" cy="27852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152400" y="2561629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1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6014" y="63246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2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41812" y="62484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3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956412" y="61722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4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126" name="Picture 6" descr="E:\GIAO AN\ảnh tài liệu\x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2899"/>
            <a:ext cx="2297469" cy="24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4973694" y="32920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191000" y="1728965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360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en-US" sz="3600" dirty="0" smtClean="0">
              <a:solidFill>
                <a:schemeClr val="bg2">
                  <a:lumMod val="25000"/>
                </a:schemeClr>
              </a:solidFill>
              <a:latin typeface="iCiel Pony" pitchFamily="2" charset="-93"/>
              <a:cs typeface="Times New Roman" pitchFamily="18" charset="0"/>
            </a:endParaRPr>
          </a:p>
          <a:p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600" dirty="0">
              <a:solidFill>
                <a:schemeClr val="bg2">
                  <a:lumMod val="25000"/>
                </a:schemeClr>
              </a:solidFill>
              <a:latin typeface="iCiel Pony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1186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838200"/>
            <a:ext cx="7371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0478" y="1295400"/>
            <a:ext cx="767632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314980"/>
            <a:ext cx="61722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GIAO AN\ảnh tài liệu\pngwing.com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508" y="2339528"/>
            <a:ext cx="3008668" cy="451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90990"/>
            <a:ext cx="464820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971800"/>
            <a:ext cx="3124200" cy="392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2612" y="457200"/>
            <a:ext cx="63246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86" y="2590800"/>
            <a:ext cx="6629400" cy="399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6218" y="1219200"/>
            <a:ext cx="4896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 </a:t>
            </a:r>
            <a:r>
              <a:rPr lang="en-US" sz="2800" dirty="0" err="1" smtClean="0"/>
              <a:t>Trưng</a:t>
            </a:r>
            <a:r>
              <a:rPr lang="en-US" sz="2800" dirty="0" smtClean="0"/>
              <a:t> </a:t>
            </a:r>
            <a:r>
              <a:rPr lang="en-US" sz="2800" dirty="0" err="1" smtClean="0"/>
              <a:t>bày</a:t>
            </a:r>
            <a:r>
              <a:rPr lang="en-US" sz="2800" dirty="0" smtClean="0"/>
              <a:t> </a:t>
            </a:r>
            <a:r>
              <a:rPr lang="en-US" sz="2800" dirty="0" err="1" smtClean="0"/>
              <a:t>sản</a:t>
            </a:r>
            <a:r>
              <a:rPr lang="en-US" sz="2800" dirty="0" smtClean="0"/>
              <a:t> </a:t>
            </a:r>
            <a:r>
              <a:rPr lang="en-US" sz="2800" dirty="0" err="1" smtClean="0"/>
              <a:t>phẩm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chia </a:t>
            </a:r>
            <a:r>
              <a:rPr lang="en-US" sz="2800" dirty="0" err="1" smtClean="0"/>
              <a:t>sẻ</a:t>
            </a:r>
            <a:r>
              <a:rPr lang="en-US" sz="2800" dirty="0" smtClean="0"/>
              <a:t> 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4788" y="177225"/>
            <a:ext cx="7318612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8181" y="685800"/>
            <a:ext cx="3031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029200" y="6242447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4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5799" y="6242447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3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7761" y="35052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1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956412" y="35052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2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7170" name="Picture 2" descr="E:\GIAO AN\SGV lop 2\sgv chân trời sáng tạo lớp 2\hình minh họa giáo án\10\ghg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616" y="4073414"/>
            <a:ext cx="3530168" cy="2022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GIAO AN\SGV lop 2\sgv chân trời sáng tạo lớp 2\hình minh họa giáo án\10\hgh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3555784" cy="2144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GIAO AN\SGV lop 2\sgv chân trời sáng tạo lớp 2\hình minh họa giáo án\10\hth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4073414"/>
            <a:ext cx="3505199" cy="2022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GIAO AN\SGV lop 2\sgv chân trời sáng tạo lớp 2\hình minh họa giáo án\10\rtrtf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197428"/>
            <a:ext cx="3505201" cy="2155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06505" y="3429000"/>
            <a:ext cx="297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ở Sa Pa,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Cai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1549" y="3429000"/>
            <a:ext cx="3315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Yok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Đốc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4706" y="6073914"/>
            <a:ext cx="3274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rậm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44863" y="6073914"/>
            <a:ext cx="2784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đước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Thàng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8" grpId="0" animBg="1"/>
      <p:bldP spid="19" grpId="0" animBg="1"/>
      <p:bldP spid="3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36680"/>
            <a:ext cx="17876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Tổng</a:t>
            </a:r>
            <a:endParaRPr lang="en-US" sz="5400" dirty="0" smtClean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kết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BÀI</a:t>
            </a: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học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  <a:endParaRPr lang="vi-VN" sz="54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7200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3954</TotalTime>
  <Words>208</Words>
  <Application>Microsoft Office PowerPoint</Application>
  <PresentationFormat>On-screen Show (4:3)</PresentationFormat>
  <Paragraphs>41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DUY</cp:lastModifiedBy>
  <cp:revision>256</cp:revision>
  <dcterms:created xsi:type="dcterms:W3CDTF">2020-08-13T08:18:23Z</dcterms:created>
  <dcterms:modified xsi:type="dcterms:W3CDTF">2022-01-20T00:19:10Z</dcterms:modified>
</cp:coreProperties>
</file>